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8" r:id="rId4"/>
    <p:sldId id="263" r:id="rId5"/>
    <p:sldId id="264" r:id="rId6"/>
    <p:sldId id="261" r:id="rId7"/>
    <p:sldId id="262" r:id="rId8"/>
    <p:sldId id="266" r:id="rId9"/>
    <p:sldId id="265" r:id="rId10"/>
    <p:sldId id="267" r:id="rId11"/>
    <p:sldId id="268" r:id="rId12"/>
    <p:sldId id="269" r:id="rId13"/>
    <p:sldId id="270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5" autoAdjust="0"/>
    <p:restoredTop sz="94667" autoAdjust="0"/>
  </p:normalViewPr>
  <p:slideViewPr>
    <p:cSldViewPr>
      <p:cViewPr varScale="1">
        <p:scale>
          <a:sx n="104" d="100"/>
          <a:sy n="104" d="100"/>
        </p:scale>
        <p:origin x="-17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22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65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00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76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29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39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4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52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38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01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32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5324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201169"/>
            <a:ext cx="8712968" cy="3218688"/>
          </a:xfrm>
        </p:spPr>
        <p:txBody>
          <a:bodyPr>
            <a:normAutofit/>
          </a:bodyPr>
          <a:lstStyle/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Муниципальное образование</a:t>
            </a:r>
            <a:br>
              <a:rPr lang="ru-RU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Духовщинский район Смоленской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области</a:t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419" y="1738536"/>
            <a:ext cx="1368152" cy="1399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1512168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5677" y="3419857"/>
            <a:ext cx="871881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По поручению Президента России, при поддержке Всероссийской партии «ЕДИНАЯ РОССИЯ» в 2018 году  на территории Духовщинского городского поселения начата реализация приоритетного проекта «Формирования комфортной городской среды» по обустройству мест массового отдыха населения ( городских парков).</a:t>
            </a:r>
          </a:p>
          <a:p>
            <a:pPr algn="just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Постановлением Администрации муниципального образования «Духовщинский район» Смоленской области  от 17.07.2017 № 218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создана Общественная комиссия по разработке и обеспечению реализации муниципальной программы «Формирование современной городской среды на территории Духовщинского городского поселения Духовщинского района Смоленской области» на 2018-2022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годы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021737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260648"/>
            <a:ext cx="8640960" cy="6264696"/>
          </a:xfrm>
        </p:spPr>
      </p:pic>
    </p:spTree>
    <p:extLst>
      <p:ext uri="{BB962C8B-B14F-4D97-AF65-F5344CB8AC3E}">
        <p14:creationId xmlns:p14="http://schemas.microsoft.com/office/powerpoint/2010/main" val="37172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568952" cy="6264696"/>
          </a:xfrm>
        </p:spPr>
      </p:pic>
    </p:spTree>
    <p:extLst>
      <p:ext uri="{BB962C8B-B14F-4D97-AF65-F5344CB8AC3E}">
        <p14:creationId xmlns:p14="http://schemas.microsoft.com/office/powerpoint/2010/main" val="170037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640959" cy="6336704"/>
          </a:xfrm>
        </p:spPr>
      </p:pic>
    </p:spTree>
    <p:extLst>
      <p:ext uri="{BB962C8B-B14F-4D97-AF65-F5344CB8AC3E}">
        <p14:creationId xmlns:p14="http://schemas.microsoft.com/office/powerpoint/2010/main" val="2442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640959" cy="6264696"/>
          </a:xfrm>
        </p:spPr>
      </p:pic>
    </p:spTree>
    <p:extLst>
      <p:ext uri="{BB962C8B-B14F-4D97-AF65-F5344CB8AC3E}">
        <p14:creationId xmlns:p14="http://schemas.microsoft.com/office/powerpoint/2010/main" val="5548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575" y="274638"/>
            <a:ext cx="8736905" cy="1282154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Муниципальное образование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Духовщинский район Смоленской области 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246075"/>
            <a:ext cx="1464097" cy="1310717"/>
          </a:xfrm>
        </p:spPr>
      </p:pic>
      <p:sp>
        <p:nvSpPr>
          <p:cNvPr id="4" name="AutoShape 2" descr="Картинки по запросу единая россия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260648"/>
            <a:ext cx="1224136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5" descr="Картинки по запросу единая россия фото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51520" y="1772816"/>
            <a:ext cx="86409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Администрацией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муниципального образования «Духовщинский район» Смоленской области разработана и утверждена Постановлением  от 27.12.2017 № 441 муниципальная программа: «Формирование современной городской среды на территории Духовщинского городского поселения Духовщинского района Смоленской области» на 2018-2022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годы». В данной программе определен минимальный перечень работ по обустройству мест массового отдыха населения (обустройство территории парка, установка скамеек, урн, организация освещения).</a:t>
            </a:r>
          </a:p>
          <a:p>
            <a:pPr algn="just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Для реализации данного проекта за счет средств федерального и областного бюджетов на обустройство «Парка»  предусмотрена субсидия в сумме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2132,00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тыс. рублей. Кроме того  из средств бюджета Духовщинского городского поселения запланировано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23, 00 тыс.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ру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блей.</a:t>
            </a:r>
          </a:p>
        </p:txBody>
      </p:sp>
    </p:spTree>
    <p:extLst>
      <p:ext uri="{BB962C8B-B14F-4D97-AF65-F5344CB8AC3E}">
        <p14:creationId xmlns:p14="http://schemas.microsoft.com/office/powerpoint/2010/main" val="167082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13501"/>
            <a:ext cx="8640960" cy="501184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2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Данный </a:t>
            </a:r>
            <a:r>
              <a:rPr lang="ru-RU" sz="2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дизайн-проект был разработан  для реконструкции «Парка» в соответствии с перечнем мероприятий по благоустройству парка:</a:t>
            </a:r>
          </a:p>
          <a:p>
            <a:pPr marL="0" indent="0" algn="just">
              <a:buNone/>
            </a:pPr>
            <a:r>
              <a:rPr lang="ru-RU" sz="2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Реконструкция существующих </a:t>
            </a:r>
            <a:r>
              <a:rPr lang="ru-RU" sz="2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sz="2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новых </a:t>
            </a:r>
            <a:r>
              <a:rPr lang="ru-RU" sz="2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тротуаров, </a:t>
            </a:r>
            <a:r>
              <a:rPr lang="ru-RU" sz="2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дорожек и бордюрных </a:t>
            </a:r>
            <a:r>
              <a:rPr lang="ru-RU" sz="2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камней.</a:t>
            </a:r>
            <a:endParaRPr lang="ru-RU" sz="22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ru-RU" sz="2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Реконструкция </a:t>
            </a:r>
            <a:r>
              <a:rPr lang="ru-RU" sz="2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фонтана с разработкой инженерных сетей  с циркулярным  водоснабжением</a:t>
            </a:r>
            <a:r>
              <a:rPr lang="ru-RU" sz="2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2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Реставрационные работы по восстановлению бортов фонтана</a:t>
            </a:r>
            <a:r>
              <a:rPr lang="ru-RU" sz="2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2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Установка декоративного ограждения по </a:t>
            </a:r>
            <a:r>
              <a:rPr lang="ru-RU" sz="2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периметру </a:t>
            </a:r>
            <a:r>
              <a:rPr lang="ru-RU" sz="2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«Парка» со стороны улицы Советской и улицы Смоленской .</a:t>
            </a:r>
          </a:p>
          <a:p>
            <a:pPr marL="0" indent="0" algn="just">
              <a:buNone/>
            </a:pPr>
            <a:r>
              <a:rPr lang="ru-RU" sz="2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2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Демонтаж </a:t>
            </a:r>
            <a:r>
              <a:rPr lang="ru-RU" sz="2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старых </a:t>
            </a:r>
            <a:r>
              <a:rPr lang="ru-RU" sz="2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МАФ, </a:t>
            </a:r>
            <a:r>
              <a:rPr lang="ru-RU" sz="2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оборудование территории МАФ, отвечающих всем современным требованиям (скамьи, урнами, контейнерами для мусора, информационными </a:t>
            </a:r>
            <a:r>
              <a:rPr lang="ru-RU" sz="2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стендами)</a:t>
            </a:r>
          </a:p>
          <a:p>
            <a:pPr marL="0" indent="0" algn="just">
              <a:buNone/>
            </a:pPr>
            <a:r>
              <a:rPr lang="ru-RU" sz="2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6. выполнение мероприятий по обеспечению комфортных условий жизнедеятельности маломобильных групп </a:t>
            </a:r>
            <a:r>
              <a:rPr lang="ru-RU" sz="2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населения.</a:t>
            </a:r>
          </a:p>
          <a:p>
            <a:pPr marL="0" indent="0" algn="just">
              <a:buNone/>
            </a:pPr>
            <a:r>
              <a:rPr lang="ru-RU" sz="2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2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удаление аварийных, сухостойных и больных насаждений, </a:t>
            </a:r>
            <a:r>
              <a:rPr lang="ru-RU" sz="22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кронирование</a:t>
            </a:r>
            <a:r>
              <a:rPr lang="ru-RU" sz="2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(при необходимости), санитарную обрезку, корчевку </a:t>
            </a:r>
            <a:r>
              <a:rPr lang="ru-RU" sz="2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пней.</a:t>
            </a:r>
            <a:endParaRPr lang="ru-RU" sz="22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2200" b="1" i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2784"/>
            <a:ext cx="1369336" cy="1310717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24" y="224395"/>
            <a:ext cx="1196656" cy="1289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9512" y="224395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Муниципальное образование</a:t>
            </a:r>
            <a:br>
              <a:rPr lang="ru-RU" sz="24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Духовщинский район Смоленской области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44614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712968" cy="6336704"/>
          </a:xfrm>
        </p:spPr>
      </p:pic>
    </p:spTree>
    <p:extLst>
      <p:ext uri="{BB962C8B-B14F-4D97-AF65-F5344CB8AC3E}">
        <p14:creationId xmlns:p14="http://schemas.microsoft.com/office/powerpoint/2010/main" val="251927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712967" cy="6336704"/>
          </a:xfrm>
        </p:spPr>
      </p:pic>
    </p:spTree>
    <p:extLst>
      <p:ext uri="{BB962C8B-B14F-4D97-AF65-F5344CB8AC3E}">
        <p14:creationId xmlns:p14="http://schemas.microsoft.com/office/powerpoint/2010/main" val="356420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640960" cy="6408712"/>
          </a:xfrm>
        </p:spPr>
      </p:pic>
    </p:spTree>
    <p:extLst>
      <p:ext uri="{BB962C8B-B14F-4D97-AF65-F5344CB8AC3E}">
        <p14:creationId xmlns:p14="http://schemas.microsoft.com/office/powerpoint/2010/main" val="94037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640960" cy="6336704"/>
          </a:xfrm>
        </p:spPr>
      </p:pic>
    </p:spTree>
    <p:extLst>
      <p:ext uri="{BB962C8B-B14F-4D97-AF65-F5344CB8AC3E}">
        <p14:creationId xmlns:p14="http://schemas.microsoft.com/office/powerpoint/2010/main" val="332031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640959" cy="6264696"/>
          </a:xfrm>
        </p:spPr>
      </p:pic>
    </p:spTree>
    <p:extLst>
      <p:ext uri="{BB962C8B-B14F-4D97-AF65-F5344CB8AC3E}">
        <p14:creationId xmlns:p14="http://schemas.microsoft.com/office/powerpoint/2010/main" val="2696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88640"/>
            <a:ext cx="8640960" cy="6336704"/>
          </a:xfrm>
        </p:spPr>
      </p:pic>
    </p:spTree>
    <p:extLst>
      <p:ext uri="{BB962C8B-B14F-4D97-AF65-F5344CB8AC3E}">
        <p14:creationId xmlns:p14="http://schemas.microsoft.com/office/powerpoint/2010/main" val="316842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370</TotalTime>
  <Words>327</Words>
  <Application>Microsoft Office PowerPoint</Application>
  <PresentationFormat>Экран (4:3)</PresentationFormat>
  <Paragraphs>15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Муниципальное образование Духовщинский район Смоленской области  </vt:lpstr>
      <vt:lpstr>Муниципальное образование Духовщинский район Смоленской области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Администрация</cp:lastModifiedBy>
  <cp:revision>31</cp:revision>
  <dcterms:modified xsi:type="dcterms:W3CDTF">2018-02-28T07:57:05Z</dcterms:modified>
</cp:coreProperties>
</file>