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1" r:id="rId12"/>
    <p:sldId id="267" r:id="rId13"/>
    <p:sldId id="268" r:id="rId14"/>
    <p:sldId id="292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3" r:id="rId24"/>
    <p:sldId id="277" r:id="rId25"/>
    <p:sldId id="294" r:id="rId26"/>
    <p:sldId id="278" r:id="rId27"/>
    <p:sldId id="280" r:id="rId28"/>
    <p:sldId id="279" r:id="rId29"/>
    <p:sldId id="295" r:id="rId30"/>
    <p:sldId id="296" r:id="rId31"/>
    <p:sldId id="283" r:id="rId32"/>
    <p:sldId id="284" r:id="rId33"/>
    <p:sldId id="285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9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8AAD7-91A5-4CC9-9F84-B4755C631915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E0CAA-5F16-4412-8A0D-FE3ADDA96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0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0CAA-5F16-4412-8A0D-FE3ADDA963B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Наша отличница</a:t>
            </a:r>
            <a:endParaRPr lang="ru-RU" dirty="0"/>
          </a:p>
        </p:txBody>
      </p:sp>
      <p:pic>
        <p:nvPicPr>
          <p:cNvPr id="4" name="Содержимое 3" descr="IMG_20200514_155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500174"/>
            <a:ext cx="4500594" cy="5000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ВОТ ОНИ УЖЕ И ВЗРОСЛЫЕ</a:t>
            </a:r>
            <a:endParaRPr lang="ru-RU" dirty="0"/>
          </a:p>
        </p:txBody>
      </p:sp>
      <p:pic>
        <p:nvPicPr>
          <p:cNvPr id="4" name="Содержимое 3" descr="image-2020-05-14 15-38-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5" y="1357298"/>
            <a:ext cx="4214842" cy="51435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у наших детей свои семьи.</a:t>
            </a:r>
            <a:br>
              <a:rPr lang="ru-RU" sz="2400" dirty="0" smtClean="0"/>
            </a:br>
            <a:r>
              <a:rPr lang="ru-RU" sz="2400" dirty="0" smtClean="0"/>
              <a:t>Семья </a:t>
            </a:r>
            <a:r>
              <a:rPr lang="ru-RU" sz="2400" dirty="0" err="1" smtClean="0"/>
              <a:t>Семенковых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Копия Копия imageппаапа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554162"/>
            <a:ext cx="4143404" cy="48752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Семья Дмитриевых</a:t>
            </a:r>
            <a:endParaRPr lang="ru-RU" sz="3200" dirty="0"/>
          </a:p>
        </p:txBody>
      </p:sp>
      <p:pic>
        <p:nvPicPr>
          <p:cNvPr id="4" name="Содержимое 3" descr="DSC01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571612"/>
            <a:ext cx="3752701" cy="48752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Наша радость – наши внучки!</a:t>
            </a:r>
            <a:endParaRPr lang="ru-RU" sz="3200" dirty="0"/>
          </a:p>
        </p:txBody>
      </p:sp>
      <p:pic>
        <p:nvPicPr>
          <p:cNvPr id="4" name="Содержимое 3" descr="IMG-e94b0f5d227b0816ea6810ddefd0706f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789" y="1554163"/>
            <a:ext cx="678682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У каждой семьи есть свои интересы, любимые занятия, увлечения и хобби. Пролистав дальше семейный альбом, вы ознакомитесь с увлечениями нашей семьи</a:t>
            </a:r>
            <a:endParaRPr lang="ru-RU" sz="3200" dirty="0"/>
          </a:p>
        </p:txBody>
      </p:sp>
      <p:pic>
        <p:nvPicPr>
          <p:cNvPr id="4" name="Содержимое 3" descr="мм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928802"/>
            <a:ext cx="5429287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Немного любви, </a:t>
            </a:r>
            <a:r>
              <a:rPr lang="ru-RU" dirty="0" err="1" smtClean="0"/>
              <a:t>заботы,труда</a:t>
            </a:r>
            <a:r>
              <a:rPr lang="ru-RU" dirty="0" smtClean="0"/>
              <a:t> и урожай на славу</a:t>
            </a:r>
            <a:endParaRPr lang="ru-RU" dirty="0"/>
          </a:p>
        </p:txBody>
      </p:sp>
      <p:pic>
        <p:nvPicPr>
          <p:cNvPr id="4" name="Содержимое 3" descr="шщшщ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428736"/>
            <a:ext cx="7000923" cy="50720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жить в деревне не любя природу</a:t>
            </a:r>
            <a:endParaRPr lang="ru-RU" dirty="0"/>
          </a:p>
        </p:txBody>
      </p:sp>
      <p:pic>
        <p:nvPicPr>
          <p:cNvPr id="4" name="Содержимое 3" descr="IMG_20200514_144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554162"/>
            <a:ext cx="5214974" cy="50181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/>
              <a:t>и домашних животных</a:t>
            </a:r>
            <a:endParaRPr lang="ru-RU" sz="3200" dirty="0"/>
          </a:p>
        </p:txBody>
      </p:sp>
      <p:pic>
        <p:nvPicPr>
          <p:cNvPr id="4" name="Содержимое 3" descr="IMG_20200514_144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680" y="1682852"/>
            <a:ext cx="6035040" cy="42685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28660"/>
          </a:xfrm>
        </p:spPr>
        <p:txBody>
          <a:bodyPr/>
          <a:lstStyle/>
          <a:p>
            <a:r>
              <a:rPr lang="ru-RU" dirty="0" smtClean="0"/>
              <a:t>               Хобби старшей дочери  </a:t>
            </a:r>
            <a:endParaRPr lang="ru-RU" dirty="0"/>
          </a:p>
        </p:txBody>
      </p:sp>
      <p:pic>
        <p:nvPicPr>
          <p:cNvPr id="6" name="Содержимое 5" descr="IMG_20200514_153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098" y="1554163"/>
            <a:ext cx="649020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686800" cy="838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Наша семья открывает страницы своего альбома для</a:t>
            </a:r>
            <a:br>
              <a:rPr lang="ru-RU" sz="2400" dirty="0" smtClean="0"/>
            </a:br>
            <a:r>
              <a:rPr lang="ru-RU" sz="2400" dirty="0" smtClean="0"/>
              <a:t>  вас.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dirty="0" smtClean="0"/>
              <a:t>Мы вам сейчас покажем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 Историю одну, 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Про хорошую и дружную семью,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А поможет нам в этом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Семейный альбом,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Мы его с вами сейчас пролистаем,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Это наша семья – Толпыго,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Знакомьтесь и смотрите 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Вместе с нами.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200514_1536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428736"/>
            <a:ext cx="4643470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Занятие танцами внучки </a:t>
            </a:r>
            <a:r>
              <a:rPr lang="ru-RU" sz="3200" dirty="0" err="1" smtClean="0"/>
              <a:t>Карины</a:t>
            </a:r>
            <a:endParaRPr lang="ru-RU" sz="3200" dirty="0"/>
          </a:p>
        </p:txBody>
      </p:sp>
      <p:pic>
        <p:nvPicPr>
          <p:cNvPr id="4" name="Содержимое 3" descr="DSC02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554162"/>
            <a:ext cx="4929222" cy="50895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Будущий ресторатор</a:t>
            </a:r>
            <a:endParaRPr lang="ru-RU" sz="3200" dirty="0"/>
          </a:p>
        </p:txBody>
      </p:sp>
      <p:pic>
        <p:nvPicPr>
          <p:cNvPr id="4" name="Содержимое 3" descr="DSC037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554162"/>
            <a:ext cx="5072098" cy="5303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Незаменимая помощница по хозяйству</a:t>
            </a:r>
            <a:endParaRPr lang="ru-RU" dirty="0"/>
          </a:p>
        </p:txBody>
      </p:sp>
      <p:pic>
        <p:nvPicPr>
          <p:cNvPr id="4" name="Содержимое 3" descr="image-2020-05-14 20_03_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357298"/>
            <a:ext cx="6572296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Какое насыщенное и интересное детство у нашей </a:t>
            </a:r>
            <a:r>
              <a:rPr lang="ru-RU" dirty="0" err="1" smtClean="0"/>
              <a:t>кристины</a:t>
            </a:r>
            <a:endParaRPr lang="ru-RU" dirty="0"/>
          </a:p>
        </p:txBody>
      </p:sp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1554162"/>
            <a:ext cx="4839511" cy="50181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Любовь к своей профессии психолога оценена руководством по достоинству</a:t>
            </a:r>
            <a:endParaRPr lang="ru-RU" dirty="0"/>
          </a:p>
        </p:txBody>
      </p:sp>
      <p:pic>
        <p:nvPicPr>
          <p:cNvPr id="4" name="Содержимое 3" descr="новый коллажтбтьть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500174"/>
            <a:ext cx="5482453" cy="5072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наших девочек в конкурсе «На лучший национальный костюм»</a:t>
            </a:r>
            <a:endParaRPr lang="ru-RU" dirty="0"/>
          </a:p>
        </p:txBody>
      </p:sp>
      <p:pic>
        <p:nvPicPr>
          <p:cNvPr id="4" name="Содержимое 3" descr="IMG_20200201_140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554162"/>
            <a:ext cx="4786346" cy="49466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Отдыхам с пользой</a:t>
            </a:r>
            <a:endParaRPr lang="ru-RU" dirty="0"/>
          </a:p>
        </p:txBody>
      </p:sp>
      <p:pic>
        <p:nvPicPr>
          <p:cNvPr id="7" name="Содержимое 6" descr="DSC07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Отдыхаем с пользой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SC03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554162"/>
            <a:ext cx="4643470" cy="49466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ааааааааааа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1327" y="1554163"/>
            <a:ext cx="6033745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листаем первую страницу нашего семейного альбома.</a:t>
            </a:r>
            <a:br>
              <a:rPr lang="ru-RU" sz="2400" dirty="0" smtClean="0"/>
            </a:br>
            <a:r>
              <a:rPr lang="ru-RU" sz="2400" dirty="0" smtClean="0"/>
              <a:t>                     Жена – Валентина Ивановна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8" name="Содержимое 7" descr="IMG_20200514_1434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28794" y="1071546"/>
            <a:ext cx="5072099" cy="5429288"/>
          </a:xfrm>
        </p:spPr>
      </p:pic>
      <p:sp>
        <p:nvSpPr>
          <p:cNvPr id="12" name="Прямоугольник 11"/>
          <p:cNvSpPr/>
          <p:nvPr/>
        </p:nvSpPr>
        <p:spPr>
          <a:xfrm>
            <a:off x="428596" y="2143116"/>
            <a:ext cx="8229600" cy="1785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40944" tIns="251968" rIns="440944" bIns="251968" numCol="1" spcCol="1270" anchor="ctr" anchorCtr="0">
            <a:noAutofit/>
          </a:bodyPr>
          <a:lstStyle/>
          <a:p>
            <a:pPr lvl="0" algn="ctr" defTabSz="2755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200" kern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Наши семейные руки не знают скуки</a:t>
            </a:r>
            <a:endParaRPr lang="ru-RU" sz="3200" dirty="0"/>
          </a:p>
        </p:txBody>
      </p:sp>
      <p:pic>
        <p:nvPicPr>
          <p:cNvPr id="4" name="Содержимое 3" descr="DSC06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Чтим и помним нашего прадеда, Героя ВОВ</a:t>
            </a:r>
            <a:endParaRPr lang="ru-RU" dirty="0"/>
          </a:p>
        </p:txBody>
      </p:sp>
      <p:pic>
        <p:nvPicPr>
          <p:cNvPr id="4" name="Содержимое 3" descr="image-2020-05-14 15-29-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142984"/>
            <a:ext cx="5572164" cy="53578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Чествование семьи на празднике посвящённому «Дню любви, семьи и верности» в г. </a:t>
            </a:r>
            <a:r>
              <a:rPr lang="ru-RU" dirty="0" err="1" smtClean="0"/>
              <a:t>духовщина</a:t>
            </a:r>
            <a:endParaRPr lang="ru-RU" dirty="0"/>
          </a:p>
        </p:txBody>
      </p:sp>
      <p:pic>
        <p:nvPicPr>
          <p:cNvPr id="4" name="Содержимое 3" descr="piotr_fevponiat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785926"/>
            <a:ext cx="7286676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Нашему браку 35 лет</a:t>
            </a:r>
            <a:endParaRPr lang="ru-RU" dirty="0"/>
          </a:p>
        </p:txBody>
      </p:sp>
      <p:pic>
        <p:nvPicPr>
          <p:cNvPr id="4" name="Содержимое 3" descr="image-2020-05-14 15-36-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554162"/>
            <a:ext cx="6572295" cy="48037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Пусть наш семейный альбом пополняется всё новыми и значимыми фотографиями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Эта фраза нам с детства знакома,</a:t>
            </a:r>
          </a:p>
          <a:p>
            <a:pPr>
              <a:buNone/>
            </a:pPr>
            <a:r>
              <a:rPr lang="ru-RU" dirty="0" smtClean="0"/>
              <a:t>Мы услышав её замираем,</a:t>
            </a:r>
          </a:p>
          <a:p>
            <a:pPr>
              <a:buNone/>
            </a:pPr>
            <a:r>
              <a:rPr lang="ru-RU" dirty="0" smtClean="0"/>
              <a:t>За страницами фотоальбома,</a:t>
            </a:r>
          </a:p>
          <a:p>
            <a:pPr>
              <a:buNone/>
            </a:pPr>
            <a:r>
              <a:rPr lang="ru-RU" dirty="0" smtClean="0"/>
              <a:t>Всю историю жизни читаем,</a:t>
            </a:r>
          </a:p>
          <a:p>
            <a:pPr>
              <a:buNone/>
            </a:pPr>
            <a:r>
              <a:rPr lang="ru-RU" dirty="0" smtClean="0"/>
              <a:t>Льются с этих фотографий,</a:t>
            </a:r>
          </a:p>
          <a:p>
            <a:pPr>
              <a:buNone/>
            </a:pPr>
            <a:r>
              <a:rPr lang="ru-RU" dirty="0" smtClean="0"/>
              <a:t>Очень много биографий,</a:t>
            </a:r>
          </a:p>
          <a:p>
            <a:pPr>
              <a:buNone/>
            </a:pPr>
            <a:r>
              <a:rPr lang="ru-RU" dirty="0" smtClean="0"/>
              <a:t>Жизнь, которых вся до дна,</a:t>
            </a:r>
          </a:p>
          <a:p>
            <a:pPr>
              <a:buNone/>
            </a:pPr>
            <a:r>
              <a:rPr lang="ru-RU" dirty="0" smtClean="0"/>
              <a:t>С нашей переплетена.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Загляните в семейный альбом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>
              <a:buNone/>
            </a:pPr>
            <a:r>
              <a:rPr lang="ru-RU" sz="5400" dirty="0" smtClean="0"/>
              <a:t>Продолжение следует…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международным Днём семьи вас поздравляют </a:t>
            </a:r>
            <a:r>
              <a:rPr lang="ru-RU" dirty="0" err="1" smtClean="0"/>
              <a:t>семенковы</a:t>
            </a:r>
            <a:r>
              <a:rPr lang="ru-RU" dirty="0" smtClean="0"/>
              <a:t> </a:t>
            </a:r>
            <a:r>
              <a:rPr lang="ru-RU" dirty="0" err="1" smtClean="0"/>
              <a:t>карина</a:t>
            </a:r>
            <a:r>
              <a:rPr lang="ru-RU" dirty="0" smtClean="0"/>
              <a:t> и </a:t>
            </a:r>
            <a:r>
              <a:rPr lang="ru-RU" dirty="0" err="1" smtClean="0"/>
              <a:t>милана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Содержимое 3" descr="IMG_20200514_155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768453"/>
            <a:ext cx="5264374" cy="50895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514_155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554163"/>
            <a:ext cx="6500858" cy="4660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Муж – Александр Владимирович</a:t>
            </a:r>
            <a:endParaRPr lang="ru-RU" sz="3200" dirty="0"/>
          </a:p>
        </p:txBody>
      </p:sp>
      <p:pic>
        <p:nvPicPr>
          <p:cNvPr id="4" name="Содержимое 3" descr="IMG_20200514_1436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554162"/>
            <a:ext cx="4786346" cy="49466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Незабываемый  день свадьбы!</a:t>
            </a:r>
            <a:endParaRPr lang="ru-RU" sz="3200" dirty="0"/>
          </a:p>
        </p:txBody>
      </p:sp>
      <p:pic>
        <p:nvPicPr>
          <p:cNvPr id="6" name="Содержимое 5" descr="IMG_20200514_143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 в то время зарождался </a:t>
            </a:r>
            <a:r>
              <a:rPr lang="ru-RU" dirty="0" err="1" smtClean="0"/>
              <a:t>креатив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IMG_20200514_143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Рождение дочерей,</a:t>
            </a:r>
            <a:br>
              <a:rPr lang="ru-RU" dirty="0" smtClean="0"/>
            </a:br>
            <a:r>
              <a:rPr lang="ru-RU" dirty="0" smtClean="0"/>
              <a:t>Юлии и Марины</a:t>
            </a:r>
            <a:endParaRPr lang="ru-RU" dirty="0"/>
          </a:p>
        </p:txBody>
      </p:sp>
      <p:pic>
        <p:nvPicPr>
          <p:cNvPr id="4" name="Содержимое 3" descr="IMG_20200514_143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 smtClean="0"/>
              <a:t>   Мы просто счастливая семья!!!</a:t>
            </a:r>
            <a:endParaRPr lang="ru-RU" dirty="0"/>
          </a:p>
        </p:txBody>
      </p:sp>
      <p:pic>
        <p:nvPicPr>
          <p:cNvPr id="6" name="Содержимое 5" descr="IMG_20200514_144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И вот наши дети уже школьники</a:t>
            </a:r>
            <a:endParaRPr lang="ru-RU" sz="3200" dirty="0"/>
          </a:p>
        </p:txBody>
      </p:sp>
      <p:pic>
        <p:nvPicPr>
          <p:cNvPr id="4" name="Содержимое 3" descr="IMG_20200514_15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554162"/>
            <a:ext cx="4357718" cy="49466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167</TotalTime>
  <Words>298</Words>
  <Application>Microsoft Office PowerPoint</Application>
  <PresentationFormat>Экран (4:3)</PresentationFormat>
  <Paragraphs>54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Трек</vt:lpstr>
      <vt:lpstr>Презентация PowerPoint</vt:lpstr>
      <vt:lpstr>Наша семья открывает страницы своего альбома для   вас.</vt:lpstr>
      <vt:lpstr> листаем первую страницу нашего семейного альбома.                      Жена – Валентина Ивановна </vt:lpstr>
      <vt:lpstr>Муж – Александр Владимирович</vt:lpstr>
      <vt:lpstr>Незабываемый  день свадьбы!</vt:lpstr>
      <vt:lpstr>И в то время зарождался креатив </vt:lpstr>
      <vt:lpstr>Рождение дочерей, Юлии и Марины</vt:lpstr>
      <vt:lpstr>   Мы просто счастливая семья!!!</vt:lpstr>
      <vt:lpstr>И вот наши дети уже школьники</vt:lpstr>
      <vt:lpstr>Наша отличница</vt:lpstr>
      <vt:lpstr>ВОТ ОНИ УЖЕ И ВЗРОСЛЫЕ</vt:lpstr>
      <vt:lpstr>у наших детей свои семьи. Семья Семенковых </vt:lpstr>
      <vt:lpstr>Семья Дмитриевых</vt:lpstr>
      <vt:lpstr>Наша радость – наши внучки!</vt:lpstr>
      <vt:lpstr>У каждой семьи есть свои интересы, любимые занятия, увлечения и хобби. Пролистав дальше семейный альбом, вы ознакомитесь с увлечениями нашей семьи</vt:lpstr>
      <vt:lpstr>Немного любви, заботы,труда и урожай на славу</vt:lpstr>
      <vt:lpstr>Как жить в деревне не любя природу</vt:lpstr>
      <vt:lpstr> и домашних животных</vt:lpstr>
      <vt:lpstr>               Хобби старшей дочери  </vt:lpstr>
      <vt:lpstr>Презентация PowerPoint</vt:lpstr>
      <vt:lpstr>Занятие танцами внучки Карины</vt:lpstr>
      <vt:lpstr>Будущий ресторатор</vt:lpstr>
      <vt:lpstr>Незаменимая помощница по хозяйству</vt:lpstr>
      <vt:lpstr>Какое насыщенное и интересное детство у нашей кристины</vt:lpstr>
      <vt:lpstr>Любовь к своей профессии психолога оценена руководством по достоинству</vt:lpstr>
      <vt:lpstr>Участие наших девочек в конкурсе «На лучший национальный костюм»</vt:lpstr>
      <vt:lpstr>Отдыхам с пользой</vt:lpstr>
      <vt:lpstr>                Отдыхаем с пользой           </vt:lpstr>
      <vt:lpstr>Презентация PowerPoint</vt:lpstr>
      <vt:lpstr>Наши семейные руки не знают скуки</vt:lpstr>
      <vt:lpstr>Чтим и помним нашего прадеда, Героя ВОВ</vt:lpstr>
      <vt:lpstr>Чествование семьи на празднике посвящённому «Дню любви, семьи и верности» в г. духовщина</vt:lpstr>
      <vt:lpstr>                Нашему браку 35 лет</vt:lpstr>
      <vt:lpstr>Пусть наш семейный альбом пополняется всё новыми и значимыми фотографиями</vt:lpstr>
      <vt:lpstr>Загляните в семейный альбом</vt:lpstr>
      <vt:lpstr>С международным Днём семьи вас поздравляют семенковы карина и милана!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Посвящается международному  «Дню семьи»</dc:title>
  <dc:creator>Николай</dc:creator>
  <cp:lastModifiedBy>Котова НВ</cp:lastModifiedBy>
  <cp:revision>20</cp:revision>
  <dcterms:created xsi:type="dcterms:W3CDTF">2020-05-14T14:39:38Z</dcterms:created>
  <dcterms:modified xsi:type="dcterms:W3CDTF">2020-05-15T06:22:58Z</dcterms:modified>
</cp:coreProperties>
</file>